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Relative size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6195390" cy="1479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nucleus of an atom is drawn with a diameter of 1cm (0.01m).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 cm (0.1m)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 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100 m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1000 m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526242D4-E62C-4E0E-A204-5747F1EBE9CD}"/>
              </a:ext>
            </a:extLst>
          </p:cNvPr>
          <p:cNvSpPr txBox="1">
            <a:spLocks/>
          </p:cNvSpPr>
          <p:nvPr/>
        </p:nvSpPr>
        <p:spPr>
          <a:xfrm>
            <a:off x="457200" y="2776817"/>
            <a:ext cx="8285163" cy="7614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a scale drawing, approximately what is the diameter of the whole atom?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8" name="Picture 17" descr="A close up of a logo&#10;&#10;Description automatically generated">
            <a:extLst>
              <a:ext uri="{FF2B5EF4-FFF2-40B4-BE49-F238E27FC236}">
                <a16:creationId xmlns:a16="http://schemas.microsoft.com/office/drawing/2014/main" id="{DDDC589B-90AA-42CC-ACD6-E11BC6C1CFF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637" y="749302"/>
            <a:ext cx="1481746" cy="152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488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4</TotalTime>
  <Words>47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2</cp:revision>
  <dcterms:created xsi:type="dcterms:W3CDTF">2019-10-16T10:50:56Z</dcterms:created>
  <dcterms:modified xsi:type="dcterms:W3CDTF">2019-10-16T10:55:35Z</dcterms:modified>
</cp:coreProperties>
</file>